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9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1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7CACF80-ABF6-4870-B7E3-2A86331FD6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913E27-3E38-4B48-9508-9C4CC444FD2D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3C9D329-5489-41BE-8EE2-B2333A8E3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3AB9A-28E6-4542-9FC1-D0A2E5A29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CE1EE-1BA9-46AA-9EB7-A0FE2B1DD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FB2EF-2A4C-481F-8136-566264DE9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A647F5-C9A2-4004-B391-82F0BA09E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C1DA39-F594-4D29-9B36-A1A3542E5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B8684-4DB0-47F8-8979-E2E618D07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DA3499-40E7-4E10-8335-0E0A31CC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E2230-5748-43E1-AE55-76946E876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7BBFD7-7690-4E32-8D5E-A335CE3D5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FD29BCC-E3FF-468D-844C-A2C97B667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2658D08-E890-4D00-A3BC-349E3C62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Scotland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Slip/Trip/Fall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Contractor under our supervision fell causing disorientation and fracture.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Under investigation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Pending completion</a:t>
                      </a:r>
                      <a:r>
                        <a:rPr lang="en-US" sz="1400" baseline="0" dirty="0" smtClean="0"/>
                        <a:t> of investigation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0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17382</TotalTime>
  <Words>41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2015-02-25T08:49:28Z</dcterms:modified>
</cp:coreProperties>
</file>